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26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081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9167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9750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43559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52860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93823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6890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27061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17386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4884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63181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4C718A-C667-4F05-B93E-BE32FA15ADD2}" type="datetimeFigureOut">
              <a:rPr lang="en-US" smtClean="0"/>
              <a:t>10/7/2015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158CE0-E4D2-4C62-A3F0-BA475BC087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132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Arrow Connector 4"/>
          <p:cNvCxnSpPr/>
          <p:nvPr/>
        </p:nvCxnSpPr>
        <p:spPr>
          <a:xfrm>
            <a:off x="914400" y="2286000"/>
            <a:ext cx="7239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>
            <a:stCxn id="8" idx="2"/>
          </p:cNvCxnSpPr>
          <p:nvPr/>
        </p:nvCxnSpPr>
        <p:spPr>
          <a:xfrm flipH="1">
            <a:off x="4038600" y="1986030"/>
            <a:ext cx="1" cy="26992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692880" y="1339699"/>
            <a:ext cx="269144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mtClean="0"/>
              <a:t>Start of prediction window</a:t>
            </a:r>
          </a:p>
          <a:p>
            <a:pPr algn="ctr"/>
            <a:r>
              <a:rPr lang="en-US" smtClean="0"/>
              <a:t>(cohort_start_date)</a:t>
            </a:r>
            <a:endParaRPr lang="en-US"/>
          </a:p>
        </p:txBody>
      </p:sp>
      <p:cxnSp>
        <p:nvCxnSpPr>
          <p:cNvPr id="9" name="Straight Arrow Connector 8"/>
          <p:cNvCxnSpPr>
            <a:stCxn id="10" idx="2"/>
          </p:cNvCxnSpPr>
          <p:nvPr/>
        </p:nvCxnSpPr>
        <p:spPr>
          <a:xfrm flipH="1">
            <a:off x="6974647" y="1339699"/>
            <a:ext cx="2" cy="93563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4921554" y="139370"/>
            <a:ext cx="410618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mtClean="0"/>
              <a:t>End of prediction window</a:t>
            </a:r>
          </a:p>
          <a:p>
            <a:pPr algn="ctr"/>
            <a:r>
              <a:rPr lang="en-US" smtClean="0"/>
              <a:t>(cohort_start_date + windowPersistence</a:t>
            </a:r>
          </a:p>
          <a:p>
            <a:pPr algn="ctr"/>
            <a:r>
              <a:rPr lang="en-US" smtClean="0"/>
              <a:t>or</a:t>
            </a:r>
          </a:p>
          <a:p>
            <a:pPr algn="ctr"/>
            <a:r>
              <a:rPr lang="en-US" smtClean="0"/>
              <a:t>cohort_end_date + windowPersistence)</a:t>
            </a:r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7539129" y="2255950"/>
            <a:ext cx="6142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time</a:t>
            </a:r>
            <a:endParaRPr lang="en-US"/>
          </a:p>
        </p:txBody>
      </p:sp>
      <p:sp>
        <p:nvSpPr>
          <p:cNvPr id="12" name="Left Brace 11"/>
          <p:cNvSpPr/>
          <p:nvPr/>
        </p:nvSpPr>
        <p:spPr>
          <a:xfrm rot="16200000">
            <a:off x="2706209" y="1487008"/>
            <a:ext cx="378785" cy="2286000"/>
          </a:xfrm>
          <a:prstGeom prst="leftBrace">
            <a:avLst/>
          </a:prstGeom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Left Brace 12"/>
          <p:cNvSpPr/>
          <p:nvPr/>
        </p:nvSpPr>
        <p:spPr>
          <a:xfrm rot="16200000">
            <a:off x="5330112" y="1174863"/>
            <a:ext cx="378783" cy="2910290"/>
          </a:xfrm>
          <a:prstGeom prst="leftBrace">
            <a:avLst/>
          </a:prstGeom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4457436" y="2819400"/>
            <a:ext cx="215020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mtClean="0"/>
              <a:t>time where events </a:t>
            </a:r>
          </a:p>
          <a:p>
            <a:pPr algn="ctr"/>
            <a:r>
              <a:rPr lang="en-US" smtClean="0"/>
              <a:t>need to be predicted</a:t>
            </a:r>
            <a:endParaRPr lang="en-US"/>
          </a:p>
        </p:txBody>
      </p:sp>
      <p:sp>
        <p:nvSpPr>
          <p:cNvPr id="15" name="TextBox 14"/>
          <p:cNvSpPr txBox="1"/>
          <p:nvPr/>
        </p:nvSpPr>
        <p:spPr>
          <a:xfrm>
            <a:off x="1941434" y="2865566"/>
            <a:ext cx="213693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time used to capture</a:t>
            </a:r>
          </a:p>
          <a:p>
            <a:pPr algn="ctr"/>
            <a:r>
              <a:rPr lang="en-US" smtClean="0"/>
              <a:t>predictor variables</a:t>
            </a:r>
            <a:endParaRPr lang="en-US"/>
          </a:p>
        </p:txBody>
      </p:sp>
      <p:cxnSp>
        <p:nvCxnSpPr>
          <p:cNvPr id="16" name="Straight Arrow Connector 15"/>
          <p:cNvCxnSpPr>
            <a:stCxn id="17" idx="2"/>
          </p:cNvCxnSpPr>
          <p:nvPr/>
        </p:nvCxnSpPr>
        <p:spPr>
          <a:xfrm>
            <a:off x="1752601" y="1484531"/>
            <a:ext cx="0" cy="77141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811029" y="838200"/>
            <a:ext cx="188314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mtClean="0"/>
              <a:t>cohort_start_date</a:t>
            </a:r>
          </a:p>
          <a:p>
            <a:pPr algn="ctr"/>
            <a:r>
              <a:rPr lang="en-US" smtClean="0"/>
              <a:t>minus 365 days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36945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38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Johnson &amp; Johnson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Schuemie, Martijn [JRDNL]</dc:creator>
  <cp:lastModifiedBy>Schuemie, Martijn [JRDNL]</cp:lastModifiedBy>
  <cp:revision>8</cp:revision>
  <dcterms:created xsi:type="dcterms:W3CDTF">2015-03-31T01:54:39Z</dcterms:created>
  <dcterms:modified xsi:type="dcterms:W3CDTF">2015-10-06T22:47:18Z</dcterms:modified>
</cp:coreProperties>
</file>

<file path=docProps/thumbnail.jpeg>
</file>