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89" autoAdjust="0"/>
    <p:restoredTop sz="94660"/>
  </p:normalViewPr>
  <p:slideViewPr>
    <p:cSldViewPr>
      <p:cViewPr varScale="1">
        <p:scale>
          <a:sx n="78" d="100"/>
          <a:sy n="78" d="100"/>
        </p:scale>
        <p:origin x="-223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tags" Target="tags/tag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15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cat>
            <c:numRef>
              <c:f>Feuil1!$A$2:$A$6</c:f>
              <c:numCache>
                <c:formatCode>m/d/yy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Feuil1!$B$2:$B$6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cat>
            <c:numRef>
              <c:f>Feuil1!$A$2:$A$6</c:f>
              <c:numCache>
                <c:formatCode>m/d/yy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Feuil1!$C$2:$C$6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2129434168"/>
        <c:axId val="-2086481976"/>
      </c:areaChart>
      <c:dateAx>
        <c:axId val="2129434168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crossAx val="-2086481976"/>
        <c:crosses val="autoZero"/>
        <c:auto val="1"/>
        <c:lblOffset val="100"/>
        <c:baseTimeUnit val="months"/>
      </c:dateAx>
      <c:valAx>
        <c:axId val="-2086481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29434168"/>
        <c:crosses val="autoZero"/>
        <c:crossBetween val="midCat"/>
      </c:valAx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128800568"/>
        <c:axId val="2128806280"/>
      </c:barChart>
      <c:catAx>
        <c:axId val="2128800568"/>
        <c:scaling>
          <c:orientation val="minMax"/>
        </c:scaling>
        <c:delete val="0"/>
        <c:axPos val="b"/>
        <c:majorTickMark val="out"/>
        <c:minorTickMark val="none"/>
        <c:tickLblPos val="nextTo"/>
        <c:crossAx val="2128806280"/>
        <c:crosses val="autoZero"/>
        <c:auto val="1"/>
        <c:lblAlgn val="ctr"/>
        <c:lblOffset val="100"/>
        <c:noMultiLvlLbl val="0"/>
      </c:catAx>
      <c:valAx>
        <c:axId val="21288062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288005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2078865752"/>
        <c:axId val="-2079175400"/>
      </c:lineChart>
      <c:catAx>
        <c:axId val="-2078865752"/>
        <c:scaling>
          <c:orientation val="minMax"/>
        </c:scaling>
        <c:delete val="0"/>
        <c:axPos val="b"/>
        <c:majorTickMark val="out"/>
        <c:minorTickMark val="none"/>
        <c:tickLblPos val="nextTo"/>
        <c:crossAx val="-2079175400"/>
        <c:crosses val="autoZero"/>
        <c:auto val="1"/>
        <c:lblAlgn val="ctr"/>
        <c:lblOffset val="100"/>
        <c:noMultiLvlLbl val="0"/>
      </c:catAx>
      <c:valAx>
        <c:axId val="-20791754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88657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dLblPos val="l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2099195352"/>
        <c:axId val="-2087606008"/>
      </c:lineChart>
      <c:catAx>
        <c:axId val="-2099195352"/>
        <c:scaling>
          <c:orientation val="minMax"/>
        </c:scaling>
        <c:delete val="0"/>
        <c:axPos val="b"/>
        <c:majorTickMark val="out"/>
        <c:minorTickMark val="none"/>
        <c:tickLblPos val="nextTo"/>
        <c:crossAx val="-2087606008"/>
        <c:crosses val="autoZero"/>
        <c:auto val="1"/>
        <c:lblAlgn val="ctr"/>
        <c:lblOffset val="100"/>
        <c:noMultiLvlLbl val="0"/>
      </c:catAx>
      <c:valAx>
        <c:axId val="-20876060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991953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2078298504"/>
        <c:axId val="-2078295448"/>
      </c:lineChart>
      <c:catAx>
        <c:axId val="-2078298504"/>
        <c:scaling>
          <c:orientation val="minMax"/>
        </c:scaling>
        <c:delete val="0"/>
        <c:axPos val="b"/>
        <c:majorTickMark val="out"/>
        <c:minorTickMark val="none"/>
        <c:tickLblPos val="nextTo"/>
        <c:crossAx val="-2078295448"/>
        <c:crosses val="autoZero"/>
        <c:auto val="1"/>
        <c:lblAlgn val="ctr"/>
        <c:lblOffset val="100"/>
        <c:noMultiLvlLbl val="0"/>
      </c:catAx>
      <c:valAx>
        <c:axId val="-2078295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82985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dLblPos val="b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2078310328"/>
        <c:axId val="-2078307272"/>
      </c:lineChart>
      <c:catAx>
        <c:axId val="-2078310328"/>
        <c:scaling>
          <c:orientation val="minMax"/>
        </c:scaling>
        <c:delete val="0"/>
        <c:axPos val="b"/>
        <c:majorTickMark val="out"/>
        <c:minorTickMark val="none"/>
        <c:tickLblPos val="nextTo"/>
        <c:crossAx val="-2078307272"/>
        <c:crosses val="autoZero"/>
        <c:auto val="1"/>
        <c:lblAlgn val="ctr"/>
        <c:lblOffset val="100"/>
        <c:noMultiLvlLbl val="0"/>
      </c:catAx>
      <c:valAx>
        <c:axId val="-2078307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83103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marker>
            <c:symbol val="none"/>
          </c:marker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2083599368"/>
        <c:axId val="-2083602936"/>
      </c:lineChart>
      <c:catAx>
        <c:axId val="-2083599368"/>
        <c:scaling>
          <c:orientation val="minMax"/>
        </c:scaling>
        <c:delete val="0"/>
        <c:axPos val="b"/>
        <c:majorTickMark val="out"/>
        <c:minorTickMark val="none"/>
        <c:tickLblPos val="nextTo"/>
        <c:crossAx val="-2083602936"/>
        <c:crosses val="autoZero"/>
        <c:auto val="1"/>
        <c:lblAlgn val="ctr"/>
        <c:lblOffset val="100"/>
        <c:noMultiLvlLbl val="0"/>
      </c:catAx>
      <c:valAx>
        <c:axId val="-2083602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835993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Feuil1!$A$2:$A$6</c:f>
              <c:numCache>
                <c:formatCode>m/d/yy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Feuil1!$B$2:$B$6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Feuil1!$A$2:$A$6</c:f>
              <c:numCache>
                <c:formatCode>m/d/yy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Feuil1!$C$2:$C$6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7639768"/>
        <c:axId val="-2077429656"/>
      </c:areaChart>
      <c:dateAx>
        <c:axId val="-2077639768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crossAx val="-2077429656"/>
        <c:crosses val="autoZero"/>
        <c:auto val="1"/>
        <c:lblOffset val="100"/>
        <c:baseTimeUnit val="months"/>
      </c:dateAx>
      <c:valAx>
        <c:axId val="-2077429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7639768"/>
        <c:crosses val="autoZero"/>
        <c:crossBetween val="midCat"/>
      </c:valAx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percentStack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Feuil1!$A$2:$A$6</c:f>
              <c:numCache>
                <c:formatCode>m/d/yy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Feuil1!$B$2:$B$6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Feuil1!$A$2:$A$6</c:f>
              <c:numCache>
                <c:formatCode>m/d/yy</c:formatCode>
                <c:ptCount val="5"/>
                <c:pt idx="0">
                  <c:v>37377.0</c:v>
                </c:pt>
                <c:pt idx="1">
                  <c:v>37408.0</c:v>
                </c:pt>
                <c:pt idx="2">
                  <c:v>37438.0</c:v>
                </c:pt>
                <c:pt idx="3">
                  <c:v>37469.0</c:v>
                </c:pt>
                <c:pt idx="4">
                  <c:v>37500.0</c:v>
                </c:pt>
              </c:numCache>
            </c:numRef>
          </c:cat>
          <c:val>
            <c:numRef>
              <c:f>Feuil1!$C$2:$C$6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9467688"/>
        <c:axId val="-2099934584"/>
      </c:areaChart>
      <c:dateAx>
        <c:axId val="-2099467688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crossAx val="-2099934584"/>
        <c:crosses val="autoZero"/>
        <c:auto val="1"/>
        <c:lblOffset val="100"/>
        <c:baseTimeUnit val="months"/>
      </c:dateAx>
      <c:valAx>
        <c:axId val="-209993458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099467688"/>
        <c:crosses val="autoZero"/>
        <c:crossBetween val="midCat"/>
      </c:valAx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2100112152"/>
        <c:axId val="-2100206360"/>
      </c:barChart>
      <c:catAx>
        <c:axId val="-2100112152"/>
        <c:scaling>
          <c:orientation val="minMax"/>
        </c:scaling>
        <c:delete val="0"/>
        <c:axPos val="b"/>
        <c:majorTickMark val="out"/>
        <c:minorTickMark val="none"/>
        <c:tickLblPos val="nextTo"/>
        <c:crossAx val="-2100206360"/>
        <c:crosses val="autoZero"/>
        <c:auto val="1"/>
        <c:lblAlgn val="ctr"/>
        <c:lblOffset val="100"/>
        <c:noMultiLvlLbl val="0"/>
      </c:catAx>
      <c:valAx>
        <c:axId val="-2100206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01121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2076742888"/>
        <c:axId val="-2076739832"/>
      </c:barChart>
      <c:catAx>
        <c:axId val="-2076742888"/>
        <c:scaling>
          <c:orientation val="minMax"/>
        </c:scaling>
        <c:delete val="0"/>
        <c:axPos val="b"/>
        <c:majorTickMark val="out"/>
        <c:minorTickMark val="none"/>
        <c:tickLblPos val="nextTo"/>
        <c:crossAx val="-2076739832"/>
        <c:crosses val="autoZero"/>
        <c:auto val="1"/>
        <c:lblAlgn val="ctr"/>
        <c:lblOffset val="100"/>
        <c:noMultiLvlLbl val="0"/>
      </c:catAx>
      <c:valAx>
        <c:axId val="-2076739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67428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2076513032"/>
        <c:axId val="-2076655768"/>
      </c:barChart>
      <c:catAx>
        <c:axId val="-2076513032"/>
        <c:scaling>
          <c:orientation val="minMax"/>
        </c:scaling>
        <c:delete val="0"/>
        <c:axPos val="b"/>
        <c:majorTickMark val="out"/>
        <c:minorTickMark val="none"/>
        <c:tickLblPos val="nextTo"/>
        <c:crossAx val="-2076655768"/>
        <c:crosses val="autoZero"/>
        <c:auto val="1"/>
        <c:lblAlgn val="ctr"/>
        <c:lblOffset val="100"/>
        <c:noMultiLvlLbl val="0"/>
      </c:catAx>
      <c:valAx>
        <c:axId val="-2076655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65130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083633032"/>
        <c:axId val="-2086461624"/>
      </c:barChart>
      <c:catAx>
        <c:axId val="-2083633032"/>
        <c:scaling>
          <c:orientation val="minMax"/>
        </c:scaling>
        <c:delete val="0"/>
        <c:axPos val="b"/>
        <c:majorTickMark val="out"/>
        <c:minorTickMark val="none"/>
        <c:tickLblPos val="nextTo"/>
        <c:crossAx val="-2086461624"/>
        <c:crosses val="autoZero"/>
        <c:auto val="1"/>
        <c:lblAlgn val="ctr"/>
        <c:lblOffset val="100"/>
        <c:noMultiLvlLbl val="0"/>
      </c:catAx>
      <c:valAx>
        <c:axId val="-2086461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836330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084421512"/>
        <c:axId val="-2084033224"/>
      </c:barChart>
      <c:catAx>
        <c:axId val="-2084421512"/>
        <c:scaling>
          <c:orientation val="minMax"/>
        </c:scaling>
        <c:delete val="0"/>
        <c:axPos val="b"/>
        <c:majorTickMark val="out"/>
        <c:minorTickMark val="none"/>
        <c:tickLblPos val="nextTo"/>
        <c:crossAx val="-2084033224"/>
        <c:crosses val="autoZero"/>
        <c:auto val="1"/>
        <c:lblAlgn val="ctr"/>
        <c:lblOffset val="100"/>
        <c:noMultiLvlLbl val="0"/>
      </c:catAx>
      <c:valAx>
        <c:axId val="-2084033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844215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083897368"/>
        <c:axId val="2103896552"/>
      </c:barChart>
      <c:catAx>
        <c:axId val="-2083897368"/>
        <c:scaling>
          <c:orientation val="minMax"/>
        </c:scaling>
        <c:delete val="0"/>
        <c:axPos val="b"/>
        <c:majorTickMark val="out"/>
        <c:minorTickMark val="none"/>
        <c:tickLblPos val="nextTo"/>
        <c:crossAx val="2103896552"/>
        <c:crosses val="autoZero"/>
        <c:auto val="1"/>
        <c:lblAlgn val="ctr"/>
        <c:lblOffset val="100"/>
        <c:noMultiLvlLbl val="0"/>
      </c:catAx>
      <c:valAx>
        <c:axId val="2103896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838973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08/12/17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08/12/17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08/12/17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08/12/17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08/12/17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08/12/17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08/12/17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08/12/17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>
            <p:extLst>
              <p:ext uri="{D42A27DB-BD31-4B8C-83A1-F6EECF244321}">
                <p14:modId xmlns:p14="http://schemas.microsoft.com/office/powerpoint/2010/main" val="28882342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218464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6161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467934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7596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635742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56400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272953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1217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239393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67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060188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23303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>
            <p:extLst>
              <p:ext uri="{D42A27DB-BD31-4B8C-83A1-F6EECF244321}">
                <p14:modId xmlns:p14="http://schemas.microsoft.com/office/powerpoint/2010/main" val="148656652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8814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>
            <p:extLst>
              <p:ext uri="{D42A27DB-BD31-4B8C-83A1-F6EECF244321}">
                <p14:modId xmlns:p14="http://schemas.microsoft.com/office/powerpoint/2010/main" val="373310108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72507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743752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23372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633844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6839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531965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7025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715514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38577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09921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10154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204021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86036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0</Words>
  <Application>Microsoft Macintosh PowerPoint</Application>
  <PresentationFormat>Présentation à l'écran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/>
  <cp:keywords/>
  <dc:description/>
  <cp:lastModifiedBy>David Gohel</cp:lastModifiedBy>
  <cp:revision>13</cp:revision>
  <dcterms:created xsi:type="dcterms:W3CDTF">2017-02-13T16:18:36Z</dcterms:created>
  <dcterms:modified xsi:type="dcterms:W3CDTF">2017-12-08T22:18:26Z</dcterms:modified>
  <cp:category/>
</cp:coreProperties>
</file>