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F653C"/>
    <a:srgbClr val="40612E"/>
    <a:srgbClr val="505059"/>
    <a:srgbClr val="1B2A13"/>
    <a:srgbClr val="BEBEC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822"/>
    <p:restoredTop sz="94719"/>
  </p:normalViewPr>
  <p:slideViewPr>
    <p:cSldViewPr snapToGrid="0" snapToObjects="1">
      <p:cViewPr varScale="1">
        <p:scale>
          <a:sx n="141" d="100"/>
          <a:sy n="141" d="100"/>
        </p:scale>
        <p:origin x="224" y="24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54144D-9C3B-CD45-A9D7-9EA6BBF390DA}" type="datetimeFigureOut">
              <a:rPr lang="en-US" smtClean="0"/>
              <a:t>1/11/22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74EA63-2FC4-A54F-8A08-0688C4BBF3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87101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E74EA63-2FC4-A54F-8A08-0688C4BBF34C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040606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E74EA63-2FC4-A54F-8A08-0688C4BBF34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496312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E74EA63-2FC4-A54F-8A08-0688C4BBF34C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1297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DADB89-A977-C349-8313-B2FCDF46C00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CC617D6-9382-2E4A-9CD8-98A98B278A7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91B7D0-8611-7443-8841-026A914C26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9119FC-FECA-5E40-94EA-F3A8FD9FCA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66CA192-799B-864E-BD21-FD7791BEA0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14118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D7E6FA-D2E2-CE44-B25A-11238F068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B0A2A41-7F47-F44C-AA99-9E343A71713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DF92BD-48C0-1C4C-A1F9-D76722D690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5DDA44-7DA6-A345-A337-B0D4FD5245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6A9F5C-34A7-0640-B251-04B022029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21578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D07BFB2-AE2E-C446-B013-A6229D07B2B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44EECCD-DFDA-1046-BF91-1BAC80E879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9807E7-FA69-9C46-A135-6B678CF816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A2C872D-4710-3342-9046-51AA06FD05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EFC71A-09D5-7C41-88BF-D753627EFA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66074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CE0A4E-A261-C04F-95A2-81EB642B7D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B5B5E3-5310-304D-B973-69B0BB3E56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125475-D6E0-0142-8C1E-92ABFF4CCC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2725F8-FF9E-204F-A5AB-C5D712837C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A2B37C-235A-AC4C-9D9C-EF633D875D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42236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51E6D4-E078-9348-9291-4123B750E9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871D9F6-7419-9F47-8314-20980E62BF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F66D11-5804-1C45-98AE-E5990573BE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AF993D3-E692-5C4F-A683-376D1D1DE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C72A08-4133-D345-971B-F5E7FADF27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40836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FF3AD9-5426-704A-87B2-AC20ED7B04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F95AE9-286A-FF44-ABD9-F45A7D3ECD7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50F8EFD-A3D9-C447-ADD5-A5DA547858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70EB0D-B927-AD40-A8A0-3D8EC0B613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255326E-D8EF-D840-88BA-EE418E6996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8E405E-D6DE-7D48-8093-62600F403D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53613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F3BA39-E4BF-EE41-A5CC-354BB623B4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404F7EF-E790-A44D-8D4C-04306E3A24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278115B-A14B-1E4A-A74B-0D205F42FB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0DC93A-3CF2-2647-87FB-22A840AC9D7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FE26E66-AB39-E44D-8031-9BB7E916285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2CC26D2-1272-2A4A-AA62-7F75063B07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3372EA2-5ADA-8742-94F2-CCE6032939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CE25376-0EC2-C84D-BB5E-C64DA743B4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90505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2D200C-4FB7-CF4E-BA7F-A984C51583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8A93A2B-C57A-4D41-B620-57E90657CA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7C649F2-6665-094C-8C36-B8CBBCECAE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9300EF5-08EA-174D-AA4F-A61B62659F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08158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3F1D9EC-33B9-9846-A11F-622F4A3D14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415A222-8C9C-1644-BA41-9FC9612E33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7B29407-DE8A-5C47-84B9-4ED665CD4F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67718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5663DD-F963-C74A-B76B-0D06C70283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C926CFF-A10D-D242-B443-17145747FCC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3BC6665-6F45-9940-8171-C188605002F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5FFDC43-BE58-BC47-9DCA-2FED0B0193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2D3B5BA-83A4-0540-8C86-ACBFD61601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6286D87-F4D5-6C4B-B879-2C117396D9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21916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90E68C-0EB4-7B49-B53A-63722F7FC6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29D9204-7FD4-6940-8A69-5A196250F84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31FCD9-168A-0542-87DF-1A944E7B2A8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BE554B8-2C9A-DC49-8266-3180E7D4E6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5ADE70-F210-184F-816C-C5D83DB76A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06EDC5B-C083-6949-89F1-C177C3CC76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94796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A73F663-E0F5-444D-8A22-B1376FB834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5E52A98-CB88-8346-BBFC-2DCDAB24ED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DCDCF1-A0A4-6848-B270-5A649851B72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40254F-D129-FD4A-9280-0810AAA19FB6}" type="datetimeFigureOut">
              <a:rPr lang="en-US" smtClean="0"/>
              <a:t>1/11/22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9E0C1A-9A74-A34F-AB3D-68E7FDDC2A8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B0921B0-E93F-7342-88FA-FD1CEB83BFA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41B7F0-11C3-644E-A253-21A7D78FB19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86434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EE0D3241-1595-F54A-9087-335224A8A00E}"/>
              </a:ext>
            </a:extLst>
          </p:cNvPr>
          <p:cNvSpPr/>
          <p:nvPr/>
        </p:nvSpPr>
        <p:spPr>
          <a:xfrm>
            <a:off x="1536023" y="2453896"/>
            <a:ext cx="1920240" cy="749483"/>
          </a:xfrm>
          <a:prstGeom prst="rect">
            <a:avLst/>
          </a:prstGeom>
          <a:solidFill>
            <a:srgbClr val="40612E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Run pipeline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9DD4C972-8FA6-6E43-93BC-2973047095A7}"/>
              </a:ext>
            </a:extLst>
          </p:cNvPr>
          <p:cNvSpPr/>
          <p:nvPr/>
        </p:nvSpPr>
        <p:spPr>
          <a:xfrm>
            <a:off x="1536023" y="3359663"/>
            <a:ext cx="1920240" cy="749483"/>
          </a:xfrm>
          <a:prstGeom prst="rect">
            <a:avLst/>
          </a:prstGeom>
          <a:solidFill>
            <a:srgbClr val="40612E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Commit code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32261FBE-D43D-6D47-A331-B6986520EE67}"/>
              </a:ext>
            </a:extLst>
          </p:cNvPr>
          <p:cNvSpPr/>
          <p:nvPr/>
        </p:nvSpPr>
        <p:spPr>
          <a:xfrm>
            <a:off x="1544901" y="4269573"/>
            <a:ext cx="1920240" cy="749483"/>
          </a:xfrm>
          <a:prstGeom prst="rect">
            <a:avLst/>
          </a:prstGeom>
          <a:solidFill>
            <a:srgbClr val="40612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Snapshot data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B5F40567-C6C3-B84B-A4B4-02F6611BAF8E}"/>
              </a:ext>
            </a:extLst>
          </p:cNvPr>
          <p:cNvSpPr/>
          <p:nvPr/>
        </p:nvSpPr>
        <p:spPr>
          <a:xfrm>
            <a:off x="6637177" y="2449783"/>
            <a:ext cx="1920240" cy="749483"/>
          </a:xfrm>
          <a:prstGeom prst="rect">
            <a:avLst/>
          </a:prstGeom>
          <a:solidFill>
            <a:srgbClr val="40612E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Check out code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063C9660-8D96-084A-91C1-74E02A2EA995}"/>
              </a:ext>
            </a:extLst>
          </p:cNvPr>
          <p:cNvSpPr/>
          <p:nvPr/>
        </p:nvSpPr>
        <p:spPr>
          <a:xfrm>
            <a:off x="6637177" y="3351437"/>
            <a:ext cx="1920240" cy="749483"/>
          </a:xfrm>
          <a:prstGeom prst="rect">
            <a:avLst/>
          </a:prstGeom>
          <a:solidFill>
            <a:srgbClr val="40612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Check out data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5F8E2B59-B204-B846-A176-45DB19724B97}"/>
              </a:ext>
            </a:extLst>
          </p:cNvPr>
          <p:cNvSpPr/>
          <p:nvPr/>
        </p:nvSpPr>
        <p:spPr>
          <a:xfrm>
            <a:off x="1536023" y="1548129"/>
            <a:ext cx="1920240" cy="749483"/>
          </a:xfrm>
          <a:prstGeom prst="rect">
            <a:avLst/>
          </a:prstGeom>
          <a:solidFill>
            <a:srgbClr val="40612E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Write code</a:t>
            </a:r>
          </a:p>
        </p:txBody>
      </p:sp>
      <p:sp>
        <p:nvSpPr>
          <p:cNvPr id="18" name="Down Arrow 17">
            <a:extLst>
              <a:ext uri="{FF2B5EF4-FFF2-40B4-BE49-F238E27FC236}">
                <a16:creationId xmlns:a16="http://schemas.microsoft.com/office/drawing/2014/main" id="{23F00270-C52D-7D4D-9507-1299997B46E2}"/>
              </a:ext>
            </a:extLst>
          </p:cNvPr>
          <p:cNvSpPr/>
          <p:nvPr/>
        </p:nvSpPr>
        <p:spPr>
          <a:xfrm>
            <a:off x="5623951" y="1548129"/>
            <a:ext cx="910610" cy="3465174"/>
          </a:xfrm>
          <a:prstGeom prst="downArrow">
            <a:avLst/>
          </a:prstGeom>
          <a:solidFill>
            <a:srgbClr val="505059">
              <a:alpha val="3968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85BC72EB-F810-9F43-BAB4-06DF3C57F5AC}"/>
              </a:ext>
            </a:extLst>
          </p:cNvPr>
          <p:cNvSpPr/>
          <p:nvPr/>
        </p:nvSpPr>
        <p:spPr>
          <a:xfrm>
            <a:off x="1536024" y="1007464"/>
            <a:ext cx="3985311" cy="364593"/>
          </a:xfrm>
          <a:prstGeom prst="rect">
            <a:avLst/>
          </a:prstGeom>
          <a:solidFill>
            <a:srgbClr val="505059">
              <a:alpha val="3968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Development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BC56C022-39C8-C446-8D36-3447C0442198}"/>
              </a:ext>
            </a:extLst>
          </p:cNvPr>
          <p:cNvSpPr/>
          <p:nvPr/>
        </p:nvSpPr>
        <p:spPr>
          <a:xfrm>
            <a:off x="6637177" y="1012124"/>
            <a:ext cx="3986784" cy="364593"/>
          </a:xfrm>
          <a:prstGeom prst="rect">
            <a:avLst/>
          </a:prstGeom>
          <a:solidFill>
            <a:srgbClr val="505059">
              <a:alpha val="3968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Transitions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4CFC46A4-AE9B-C34A-82FD-18223594963C}"/>
              </a:ext>
            </a:extLst>
          </p:cNvPr>
          <p:cNvSpPr/>
          <p:nvPr/>
        </p:nvSpPr>
        <p:spPr>
          <a:xfrm>
            <a:off x="3601095" y="1548129"/>
            <a:ext cx="1920240" cy="749483"/>
          </a:xfrm>
          <a:prstGeom prst="rect">
            <a:avLst/>
          </a:prstGeom>
          <a:solidFill>
            <a:srgbClr val="8F653C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RStudio</a:t>
            </a:r>
          </a:p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VS Code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D335F324-38C4-D14C-8318-102538BE0AAE}"/>
              </a:ext>
            </a:extLst>
          </p:cNvPr>
          <p:cNvSpPr/>
          <p:nvPr/>
        </p:nvSpPr>
        <p:spPr>
          <a:xfrm>
            <a:off x="3601095" y="2453895"/>
            <a:ext cx="1920240" cy="749483"/>
          </a:xfrm>
          <a:prstGeom prst="rect">
            <a:avLst/>
          </a:prstGeom>
          <a:solidFill>
            <a:srgbClr val="8F653C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tar_make()</a:t>
            </a:r>
          </a:p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tar_make_future()</a:t>
            </a:r>
          </a:p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tar_make_clustermq()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E4B1F682-D39B-D644-BEDE-3677B5D6B6E1}"/>
              </a:ext>
            </a:extLst>
          </p:cNvPr>
          <p:cNvSpPr/>
          <p:nvPr/>
        </p:nvSpPr>
        <p:spPr>
          <a:xfrm>
            <a:off x="3601095" y="3359661"/>
            <a:ext cx="1920240" cy="749483"/>
          </a:xfrm>
          <a:prstGeom prst="rect">
            <a:avLst/>
          </a:prstGeom>
          <a:solidFill>
            <a:srgbClr val="8F653C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Git</a:t>
            </a:r>
          </a:p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{gert}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5502E421-34DC-0A44-84D6-916078A10FE4}"/>
              </a:ext>
            </a:extLst>
          </p:cNvPr>
          <p:cNvSpPr/>
          <p:nvPr/>
        </p:nvSpPr>
        <p:spPr>
          <a:xfrm>
            <a:off x="6637177" y="1548129"/>
            <a:ext cx="1920240" cy="749483"/>
          </a:xfrm>
          <a:prstGeom prst="rect">
            <a:avLst/>
          </a:prstGeom>
          <a:solidFill>
            <a:srgbClr val="40612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View log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0E0454CA-DA2C-1A44-AE0A-7A32CF29A413}"/>
              </a:ext>
            </a:extLst>
          </p:cNvPr>
          <p:cNvSpPr/>
          <p:nvPr/>
        </p:nvSpPr>
        <p:spPr>
          <a:xfrm>
            <a:off x="3601095" y="4265427"/>
            <a:ext cx="1920240" cy="749483"/>
          </a:xfrm>
          <a:prstGeom prst="rect">
            <a:avLst/>
          </a:prstGeom>
          <a:solidFill>
            <a:srgbClr val="8F65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tar_git_init()</a:t>
            </a:r>
          </a:p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tar_git_status()</a:t>
            </a:r>
          </a:p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tar_git_snapshot()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A3FFFA83-FA41-4147-AC60-0A46E3F4BA0D}"/>
              </a:ext>
            </a:extLst>
          </p:cNvPr>
          <p:cNvSpPr/>
          <p:nvPr/>
        </p:nvSpPr>
        <p:spPr>
          <a:xfrm>
            <a:off x="8702249" y="1543152"/>
            <a:ext cx="1920240" cy="749483"/>
          </a:xfrm>
          <a:prstGeom prst="rect">
            <a:avLst/>
          </a:prstGeom>
          <a:solidFill>
            <a:srgbClr val="8F65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tar_git_log()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B412DD5E-E5DC-664B-A7BE-C9939EE687B6}"/>
              </a:ext>
            </a:extLst>
          </p:cNvPr>
          <p:cNvSpPr/>
          <p:nvPr/>
        </p:nvSpPr>
        <p:spPr>
          <a:xfrm>
            <a:off x="8701245" y="2459070"/>
            <a:ext cx="1920240" cy="749483"/>
          </a:xfrm>
          <a:prstGeom prst="rect">
            <a:avLst/>
          </a:prstGeom>
          <a:solidFill>
            <a:srgbClr val="8F653C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Git</a:t>
            </a:r>
          </a:p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{gert}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18A95439-3CBB-F343-AF82-A425CAAEAEE5}"/>
              </a:ext>
            </a:extLst>
          </p:cNvPr>
          <p:cNvSpPr/>
          <p:nvPr/>
        </p:nvSpPr>
        <p:spPr>
          <a:xfrm>
            <a:off x="8701245" y="3343379"/>
            <a:ext cx="1920240" cy="749483"/>
          </a:xfrm>
          <a:prstGeom prst="rect">
            <a:avLst/>
          </a:prstGeom>
          <a:solidFill>
            <a:srgbClr val="8F65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tar_git_checkout()</a:t>
            </a:r>
          </a:p>
        </p:txBody>
      </p:sp>
      <p:pic>
        <p:nvPicPr>
          <p:cNvPr id="5" name="Picture 4" descr="Graphical user interface&#10;&#10;Description automatically generated with low confidence">
            <a:extLst>
              <a:ext uri="{FF2B5EF4-FFF2-40B4-BE49-F238E27FC236}">
                <a16:creationId xmlns:a16="http://schemas.microsoft.com/office/drawing/2014/main" id="{1176C225-8FEF-3047-B7B4-4A83B20FE43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783681" y="3036972"/>
            <a:ext cx="1179507" cy="1362296"/>
          </a:xfrm>
          <a:prstGeom prst="rect">
            <a:avLst/>
          </a:prstGeom>
        </p:spPr>
      </p:pic>
      <p:pic>
        <p:nvPicPr>
          <p:cNvPr id="25" name="Picture 24" descr="Graphical user interface&#10;&#10;Description automatically generated with low confidence">
            <a:extLst>
              <a:ext uri="{FF2B5EF4-FFF2-40B4-BE49-F238E27FC236}">
                <a16:creationId xmlns:a16="http://schemas.microsoft.com/office/drawing/2014/main" id="{F05FFD9D-5B49-6340-A274-9BC2F4AECCF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5324" y="3959020"/>
            <a:ext cx="1179507" cy="1362296"/>
          </a:xfrm>
          <a:prstGeom prst="rect">
            <a:avLst/>
          </a:prstGeom>
        </p:spPr>
      </p:pic>
      <p:pic>
        <p:nvPicPr>
          <p:cNvPr id="22" name="Picture 21" descr="Graphical user interface&#10;&#10;Description automatically generated with low confidence">
            <a:extLst>
              <a:ext uri="{FF2B5EF4-FFF2-40B4-BE49-F238E27FC236}">
                <a16:creationId xmlns:a16="http://schemas.microsoft.com/office/drawing/2014/main" id="{20C56FEF-3DC3-F645-9424-3EB2E89F23F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783680" y="1236745"/>
            <a:ext cx="1179507" cy="13622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023010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E71C1369-54B0-D741-9417-E08738D6CEF2}"/>
              </a:ext>
            </a:extLst>
          </p:cNvPr>
          <p:cNvSpPr/>
          <p:nvPr/>
        </p:nvSpPr>
        <p:spPr>
          <a:xfrm>
            <a:off x="1828333" y="1151221"/>
            <a:ext cx="2743200" cy="2459736"/>
          </a:xfrm>
          <a:prstGeom prst="rect">
            <a:avLst/>
          </a:prstGeom>
          <a:solidFill>
            <a:srgbClr val="8F653C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4113a61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BB646D4-0FA9-674F-ACBD-D9A5C7E55063}"/>
              </a:ext>
            </a:extLst>
          </p:cNvPr>
          <p:cNvSpPr/>
          <p:nvPr/>
        </p:nvSpPr>
        <p:spPr>
          <a:xfrm>
            <a:off x="4724400" y="1151221"/>
            <a:ext cx="2743200" cy="2459736"/>
          </a:xfrm>
          <a:prstGeom prst="rect">
            <a:avLst/>
          </a:prstGeom>
          <a:solidFill>
            <a:srgbClr val="8F653C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9b17d08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BBC5C61-4778-6244-98FB-FDE90FE8EF3D}"/>
              </a:ext>
            </a:extLst>
          </p:cNvPr>
          <p:cNvSpPr/>
          <p:nvPr/>
        </p:nvSpPr>
        <p:spPr>
          <a:xfrm>
            <a:off x="7620467" y="1151221"/>
            <a:ext cx="2743200" cy="2459736"/>
          </a:xfrm>
          <a:prstGeom prst="rect">
            <a:avLst/>
          </a:prstGeom>
          <a:solidFill>
            <a:srgbClr val="8F653C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</a:rPr>
              <a:t>714493b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8B923404-A2BC-C946-ABFC-B71EC08849ED}"/>
              </a:ext>
            </a:extLst>
          </p:cNvPr>
          <p:cNvSpPr/>
          <p:nvPr/>
        </p:nvSpPr>
        <p:spPr>
          <a:xfrm>
            <a:off x="1940501" y="1629422"/>
            <a:ext cx="2532888" cy="1865376"/>
          </a:xfrm>
          <a:prstGeom prst="rect">
            <a:avLst/>
          </a:prstGeom>
          <a:solidFill>
            <a:srgbClr val="40612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code=4113a61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033F6B1E-A57D-9245-BEBE-E0AB3FFF10D6}"/>
              </a:ext>
            </a:extLst>
          </p:cNvPr>
          <p:cNvSpPr/>
          <p:nvPr/>
        </p:nvSpPr>
        <p:spPr>
          <a:xfrm>
            <a:off x="4833062" y="1629422"/>
            <a:ext cx="2532888" cy="1865376"/>
          </a:xfrm>
          <a:prstGeom prst="rect">
            <a:avLst/>
          </a:prstGeom>
          <a:solidFill>
            <a:srgbClr val="40612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code=9b17d08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F43F6D35-630A-1D4F-A5DC-66096A4D12F0}"/>
              </a:ext>
            </a:extLst>
          </p:cNvPr>
          <p:cNvSpPr/>
          <p:nvPr/>
        </p:nvSpPr>
        <p:spPr>
          <a:xfrm>
            <a:off x="7725623" y="1629422"/>
            <a:ext cx="2532888" cy="1865376"/>
          </a:xfrm>
          <a:prstGeom prst="rect">
            <a:avLst/>
          </a:prstGeom>
          <a:solidFill>
            <a:srgbClr val="40612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code=714493b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188A1220-AA0B-7146-B612-095D92E87656}"/>
              </a:ext>
            </a:extLst>
          </p:cNvPr>
          <p:cNvSpPr/>
          <p:nvPr/>
        </p:nvSpPr>
        <p:spPr>
          <a:xfrm>
            <a:off x="355292" y="1151222"/>
            <a:ext cx="1371600" cy="274320"/>
          </a:xfrm>
          <a:prstGeom prst="rect">
            <a:avLst/>
          </a:prstGeom>
          <a:solidFill>
            <a:srgbClr val="8F653C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Code commit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28E66FC6-9792-FE48-9ACD-3479A7C2569D}"/>
              </a:ext>
            </a:extLst>
          </p:cNvPr>
          <p:cNvSpPr/>
          <p:nvPr/>
        </p:nvSpPr>
        <p:spPr>
          <a:xfrm>
            <a:off x="355292" y="1629422"/>
            <a:ext cx="1371600" cy="274320"/>
          </a:xfrm>
          <a:prstGeom prst="rect">
            <a:avLst/>
          </a:prstGeom>
          <a:solidFill>
            <a:srgbClr val="40612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Data branch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5AD948B3-891E-9A44-A197-8CF82221828F}"/>
              </a:ext>
            </a:extLst>
          </p:cNvPr>
          <p:cNvSpPr/>
          <p:nvPr/>
        </p:nvSpPr>
        <p:spPr>
          <a:xfrm>
            <a:off x="351577" y="2107621"/>
            <a:ext cx="1371600" cy="274321"/>
          </a:xfrm>
          <a:prstGeom prst="rect">
            <a:avLst/>
          </a:prstGeom>
          <a:solidFill>
            <a:srgbClr val="505059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Data commit</a:t>
            </a:r>
          </a:p>
        </p:txBody>
      </p:sp>
      <p:sp>
        <p:nvSpPr>
          <p:cNvPr id="16" name="Down Arrow 15">
            <a:extLst>
              <a:ext uri="{FF2B5EF4-FFF2-40B4-BE49-F238E27FC236}">
                <a16:creationId xmlns:a16="http://schemas.microsoft.com/office/drawing/2014/main" id="{8DE2EFDF-01B8-534A-AF84-EDB1C862422C}"/>
              </a:ext>
            </a:extLst>
          </p:cNvPr>
          <p:cNvSpPr/>
          <p:nvPr/>
        </p:nvSpPr>
        <p:spPr>
          <a:xfrm rot="16200000">
            <a:off x="4904177" y="-4433918"/>
            <a:ext cx="910610" cy="10008376"/>
          </a:xfrm>
          <a:prstGeom prst="downArrow">
            <a:avLst/>
          </a:prstGeom>
          <a:solidFill>
            <a:srgbClr val="505059">
              <a:alpha val="3968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8B28E6B-E7A6-F54F-8F47-5E17DDD11403}"/>
              </a:ext>
            </a:extLst>
          </p:cNvPr>
          <p:cNvSpPr/>
          <p:nvPr/>
        </p:nvSpPr>
        <p:spPr>
          <a:xfrm>
            <a:off x="2062150" y="2107622"/>
            <a:ext cx="2275565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bfb5fd3</a:t>
            </a:r>
            <a:r>
              <a:rPr lang="en-US" sz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(HEAD)</a:t>
            </a:r>
            <a:endParaRPr lang="en-US" sz="14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4F444F0D-6140-284D-B1A9-604D0D9CF475}"/>
              </a:ext>
            </a:extLst>
          </p:cNvPr>
          <p:cNvSpPr/>
          <p:nvPr/>
        </p:nvSpPr>
        <p:spPr>
          <a:xfrm>
            <a:off x="2062149" y="2576184"/>
            <a:ext cx="2275565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339991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2E1821D7-D691-874C-91B3-CCD69CE7EE7B}"/>
              </a:ext>
            </a:extLst>
          </p:cNvPr>
          <p:cNvSpPr/>
          <p:nvPr/>
        </p:nvSpPr>
        <p:spPr>
          <a:xfrm>
            <a:off x="2062148" y="3044746"/>
            <a:ext cx="2275565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8fd1097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140FEEB8-8A7B-814F-B581-19D828CAC5AB}"/>
              </a:ext>
            </a:extLst>
          </p:cNvPr>
          <p:cNvSpPr/>
          <p:nvPr/>
        </p:nvSpPr>
        <p:spPr>
          <a:xfrm>
            <a:off x="4958217" y="2107621"/>
            <a:ext cx="2275565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a4f526d</a:t>
            </a:r>
            <a:r>
              <a:rPr lang="en-US" sz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(HEAD)</a:t>
            </a:r>
            <a:endParaRPr lang="en-US" sz="14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D17E5D6-BBD2-044B-878D-45BCE19A1BF9}"/>
              </a:ext>
            </a:extLst>
          </p:cNvPr>
          <p:cNvSpPr/>
          <p:nvPr/>
        </p:nvSpPr>
        <p:spPr>
          <a:xfrm>
            <a:off x="7854286" y="2107622"/>
            <a:ext cx="2275565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148107b</a:t>
            </a:r>
            <a:r>
              <a:rPr lang="en-US" sz="12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(HEAD)</a:t>
            </a:r>
            <a:endParaRPr lang="en-US" sz="14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46838301-C677-7144-B9AE-7ABA8ADBBB8A}"/>
              </a:ext>
            </a:extLst>
          </p:cNvPr>
          <p:cNvSpPr/>
          <p:nvPr/>
        </p:nvSpPr>
        <p:spPr>
          <a:xfrm>
            <a:off x="7854285" y="2576184"/>
            <a:ext cx="2275565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0ee0d45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AF5A75D7-49A7-3144-AF8B-DE060112B379}"/>
              </a:ext>
            </a:extLst>
          </p:cNvPr>
          <p:cNvSpPr/>
          <p:nvPr/>
        </p:nvSpPr>
        <p:spPr>
          <a:xfrm>
            <a:off x="351577" y="2560847"/>
            <a:ext cx="1371600" cy="758219"/>
          </a:xfrm>
          <a:prstGeom prst="rect">
            <a:avLst/>
          </a:prstGeom>
          <a:solidFill>
            <a:srgbClr val="505059">
              <a:alpha val="4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Superseded</a:t>
            </a:r>
          </a:p>
          <a:p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commits</a:t>
            </a:r>
          </a:p>
        </p:txBody>
      </p:sp>
    </p:spTree>
    <p:extLst>
      <p:ext uri="{BB962C8B-B14F-4D97-AF65-F5344CB8AC3E}">
        <p14:creationId xmlns:p14="http://schemas.microsoft.com/office/powerpoint/2010/main" val="18630246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BBB646D4-0FA9-674F-ACBD-D9A5C7E55063}"/>
              </a:ext>
            </a:extLst>
          </p:cNvPr>
          <p:cNvSpPr/>
          <p:nvPr/>
        </p:nvSpPr>
        <p:spPr>
          <a:xfrm>
            <a:off x="6655122" y="994534"/>
            <a:ext cx="914400" cy="274320"/>
          </a:xfrm>
          <a:prstGeom prst="rect">
            <a:avLst/>
          </a:prstGeom>
          <a:solidFill>
            <a:srgbClr val="8F65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f81862f</a:t>
            </a:r>
            <a:endParaRPr lang="en-US" sz="14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8B28E6B-E7A6-F54F-8F47-5E17DDD11403}"/>
              </a:ext>
            </a:extLst>
          </p:cNvPr>
          <p:cNvSpPr/>
          <p:nvPr/>
        </p:nvSpPr>
        <p:spPr>
          <a:xfrm>
            <a:off x="4600804" y="3204540"/>
            <a:ext cx="912339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feeddd3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B687B3FE-7388-4B41-A0C0-6835CB63E06F}"/>
              </a:ext>
            </a:extLst>
          </p:cNvPr>
          <p:cNvSpPr/>
          <p:nvPr/>
        </p:nvSpPr>
        <p:spPr>
          <a:xfrm>
            <a:off x="4598743" y="1854298"/>
            <a:ext cx="914400" cy="274320"/>
          </a:xfrm>
          <a:prstGeom prst="rect">
            <a:avLst/>
          </a:prstGeom>
          <a:solidFill>
            <a:srgbClr val="40612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e8ad30b</a:t>
            </a:r>
            <a:endParaRPr lang="en-US" sz="14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5B96A5A-BC2F-9747-95E0-1E2D3203745D}"/>
              </a:ext>
            </a:extLst>
          </p:cNvPr>
          <p:cNvSpPr txBox="1"/>
          <p:nvPr/>
        </p:nvSpPr>
        <p:spPr>
          <a:xfrm>
            <a:off x="4258373" y="1352721"/>
            <a:ext cx="160024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/>
              <a:t>Begin analyzing the</a:t>
            </a:r>
          </a:p>
          <a:p>
            <a:pPr algn="ctr"/>
            <a:r>
              <a:rPr lang="en-US" sz="1400" dirty="0"/>
              <a:t>airquality dataset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D32CD67-7C73-9040-836F-DC5955DA7088}"/>
              </a:ext>
            </a:extLst>
          </p:cNvPr>
          <p:cNvSpPr txBox="1"/>
          <p:nvPr/>
        </p:nvSpPr>
        <p:spPr>
          <a:xfrm>
            <a:off x="6387097" y="480038"/>
            <a:ext cx="126682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Switch to</a:t>
            </a:r>
          </a:p>
          <a:p>
            <a:pPr algn="ctr"/>
            <a:r>
              <a:rPr lang="en-US" sz="1400" dirty="0"/>
              <a:t>UKgas dataset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AC15B17D-3D9E-114B-BEEF-97183CD4F558}"/>
              </a:ext>
            </a:extLst>
          </p:cNvPr>
          <p:cNvSpPr txBox="1"/>
          <p:nvPr/>
        </p:nvSpPr>
        <p:spPr>
          <a:xfrm>
            <a:off x="4630290" y="792267"/>
            <a:ext cx="14546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New code branch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1355832B-AE7B-1948-9AD2-B77E3D48E6A3}"/>
              </a:ext>
            </a:extLst>
          </p:cNvPr>
          <p:cNvSpPr txBox="1"/>
          <p:nvPr/>
        </p:nvSpPr>
        <p:spPr>
          <a:xfrm>
            <a:off x="2348892" y="3541213"/>
            <a:ext cx="161973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Data repo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4543A93B-5889-244A-9D8C-7A3AAD6513D6}"/>
              </a:ext>
            </a:extLst>
          </p:cNvPr>
          <p:cNvSpPr txBox="1"/>
          <p:nvPr/>
        </p:nvSpPr>
        <p:spPr>
          <a:xfrm>
            <a:off x="3098036" y="3433491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7881979-0AEB-834B-822B-430FA011521E}"/>
              </a:ext>
            </a:extLst>
          </p:cNvPr>
          <p:cNvSpPr txBox="1"/>
          <p:nvPr/>
        </p:nvSpPr>
        <p:spPr>
          <a:xfrm>
            <a:off x="2303949" y="1250147"/>
            <a:ext cx="168995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/>
              <a:t>Code repo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39AEE274-9650-2C4A-9BAC-DE719D2541D9}"/>
              </a:ext>
            </a:extLst>
          </p:cNvPr>
          <p:cNvSpPr txBox="1"/>
          <p:nvPr/>
        </p:nvSpPr>
        <p:spPr>
          <a:xfrm>
            <a:off x="4038375" y="2520057"/>
            <a:ext cx="191988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cs typeface="Arial" panose="020B0604020202020204" pitchFamily="34" charset="0"/>
              </a:rPr>
              <a:t>Data snapshots in</a:t>
            </a:r>
          </a:p>
          <a:p>
            <a:pPr algn="ctr"/>
            <a:r>
              <a:rPr lang="en-US" sz="1400" dirty="0">
                <a:cs typeface="Arial" panose="020B0604020202020204" pitchFamily="34" charset="0"/>
              </a:rPr>
              <a:t>branch </a:t>
            </a:r>
            <a:r>
              <a:rPr lang="en-US" sz="1400" b="1" dirty="0">
                <a:solidFill>
                  <a:schemeClr val="bg1"/>
                </a:solidFill>
                <a:highlight>
                  <a:srgbClr val="40612E"/>
                </a:highlight>
                <a:cs typeface="Arial" panose="020B0604020202020204" pitchFamily="34" charset="0"/>
              </a:rPr>
              <a:t> code=</a:t>
            </a:r>
            <a:r>
              <a:rPr lang="en-US" sz="1400" b="1" dirty="0">
                <a:solidFill>
                  <a:schemeClr val="bg1"/>
                </a:solidFill>
                <a:highlight>
                  <a:srgbClr val="40612E"/>
                </a:highlight>
              </a:rPr>
              <a:t>e8ad30b</a:t>
            </a:r>
            <a:r>
              <a:rPr lang="en-US" sz="1400" dirty="0"/>
              <a:t>:</a:t>
            </a:r>
            <a:endParaRPr lang="en-US" sz="1400" dirty="0">
              <a:cs typeface="Arial" panose="020B0604020202020204" pitchFamily="34" charset="0"/>
            </a:endParaRPr>
          </a:p>
        </p:txBody>
      </p:sp>
      <p:cxnSp>
        <p:nvCxnSpPr>
          <p:cNvPr id="57" name="Elbow Connector 56">
            <a:extLst>
              <a:ext uri="{FF2B5EF4-FFF2-40B4-BE49-F238E27FC236}">
                <a16:creationId xmlns:a16="http://schemas.microsoft.com/office/drawing/2014/main" id="{CB5F599B-9273-944A-8659-57782C900B66}"/>
              </a:ext>
            </a:extLst>
          </p:cNvPr>
          <p:cNvCxnSpPr>
            <a:cxnSpLocks/>
          </p:cNvCxnSpPr>
          <p:nvPr/>
        </p:nvCxnSpPr>
        <p:spPr>
          <a:xfrm flipV="1">
            <a:off x="5055943" y="1131694"/>
            <a:ext cx="1530959" cy="196582"/>
          </a:xfrm>
          <a:prstGeom prst="bentConnector3">
            <a:avLst>
              <a:gd name="adj1" fmla="val 917"/>
            </a:avLst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Rectangle 74">
            <a:extLst>
              <a:ext uri="{FF2B5EF4-FFF2-40B4-BE49-F238E27FC236}">
                <a16:creationId xmlns:a16="http://schemas.microsoft.com/office/drawing/2014/main" id="{FD70D0AF-BA59-2648-8BB1-6CC913A925D0}"/>
              </a:ext>
            </a:extLst>
          </p:cNvPr>
          <p:cNvSpPr/>
          <p:nvPr/>
        </p:nvSpPr>
        <p:spPr>
          <a:xfrm>
            <a:off x="8648621" y="994534"/>
            <a:ext cx="914400" cy="274320"/>
          </a:xfrm>
          <a:prstGeom prst="rect">
            <a:avLst/>
          </a:prstGeom>
          <a:solidFill>
            <a:srgbClr val="8F65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7777678</a:t>
            </a:r>
            <a:endParaRPr lang="en-US" sz="14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67EE7E72-B37D-BE4C-A8CF-8A05CA6C9B31}"/>
              </a:ext>
            </a:extLst>
          </p:cNvPr>
          <p:cNvSpPr txBox="1"/>
          <p:nvPr/>
        </p:nvSpPr>
        <p:spPr>
          <a:xfrm>
            <a:off x="8264564" y="711863"/>
            <a:ext cx="168251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Subsequent commit</a:t>
            </a:r>
          </a:p>
        </p:txBody>
      </p:sp>
      <p:cxnSp>
        <p:nvCxnSpPr>
          <p:cNvPr id="77" name="Straight Arrow Connector 76">
            <a:extLst>
              <a:ext uri="{FF2B5EF4-FFF2-40B4-BE49-F238E27FC236}">
                <a16:creationId xmlns:a16="http://schemas.microsoft.com/office/drawing/2014/main" id="{CE41D1D5-A0DD-FD47-A677-30CFD4CF02F6}"/>
              </a:ext>
            </a:extLst>
          </p:cNvPr>
          <p:cNvCxnSpPr>
            <a:cxnSpLocks/>
          </p:cNvCxnSpPr>
          <p:nvPr/>
        </p:nvCxnSpPr>
        <p:spPr>
          <a:xfrm>
            <a:off x="7817654" y="1131694"/>
            <a:ext cx="762747" cy="0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Rectangle 81">
            <a:extLst>
              <a:ext uri="{FF2B5EF4-FFF2-40B4-BE49-F238E27FC236}">
                <a16:creationId xmlns:a16="http://schemas.microsoft.com/office/drawing/2014/main" id="{F1CB3E85-98F9-1C41-81B0-946C66C2CB77}"/>
              </a:ext>
            </a:extLst>
          </p:cNvPr>
          <p:cNvSpPr/>
          <p:nvPr/>
        </p:nvSpPr>
        <p:spPr>
          <a:xfrm>
            <a:off x="6660819" y="3239490"/>
            <a:ext cx="912339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57bc7d3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9B4D2A2E-B5CD-0F40-97A3-7700B325C80E}"/>
              </a:ext>
            </a:extLst>
          </p:cNvPr>
          <p:cNvSpPr/>
          <p:nvPr/>
        </p:nvSpPr>
        <p:spPr>
          <a:xfrm>
            <a:off x="8650682" y="3154339"/>
            <a:ext cx="912339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45f454b</a:t>
            </a:r>
          </a:p>
        </p:txBody>
      </p:sp>
      <p:cxnSp>
        <p:nvCxnSpPr>
          <p:cNvPr id="87" name="Straight Arrow Connector 86">
            <a:extLst>
              <a:ext uri="{FF2B5EF4-FFF2-40B4-BE49-F238E27FC236}">
                <a16:creationId xmlns:a16="http://schemas.microsoft.com/office/drawing/2014/main" id="{438722D8-51A0-EC44-9F4F-EAD8A97C0319}"/>
              </a:ext>
            </a:extLst>
          </p:cNvPr>
          <p:cNvCxnSpPr>
            <a:cxnSpLocks/>
          </p:cNvCxnSpPr>
          <p:nvPr/>
        </p:nvCxnSpPr>
        <p:spPr>
          <a:xfrm flipV="1">
            <a:off x="9106851" y="3512526"/>
            <a:ext cx="0" cy="388961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Rectangle 88">
            <a:extLst>
              <a:ext uri="{FF2B5EF4-FFF2-40B4-BE49-F238E27FC236}">
                <a16:creationId xmlns:a16="http://schemas.microsoft.com/office/drawing/2014/main" id="{20FBEBD7-1970-2543-9C2B-D991742ED307}"/>
              </a:ext>
            </a:extLst>
          </p:cNvPr>
          <p:cNvSpPr/>
          <p:nvPr/>
        </p:nvSpPr>
        <p:spPr>
          <a:xfrm>
            <a:off x="8694472" y="3993734"/>
            <a:ext cx="912339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88bcb85</a:t>
            </a:r>
          </a:p>
        </p:txBody>
      </p:sp>
      <p:sp>
        <p:nvSpPr>
          <p:cNvPr id="91" name="Left Bracket 90">
            <a:extLst>
              <a:ext uri="{FF2B5EF4-FFF2-40B4-BE49-F238E27FC236}">
                <a16:creationId xmlns:a16="http://schemas.microsoft.com/office/drawing/2014/main" id="{DAFDE910-4B44-D248-B234-E1300452B86D}"/>
              </a:ext>
            </a:extLst>
          </p:cNvPr>
          <p:cNvSpPr/>
          <p:nvPr/>
        </p:nvSpPr>
        <p:spPr>
          <a:xfrm>
            <a:off x="3979115" y="629739"/>
            <a:ext cx="229426" cy="1722189"/>
          </a:xfrm>
          <a:prstGeom prst="leftBracket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Left Bracket 91">
            <a:extLst>
              <a:ext uri="{FF2B5EF4-FFF2-40B4-BE49-F238E27FC236}">
                <a16:creationId xmlns:a16="http://schemas.microsoft.com/office/drawing/2014/main" id="{B75957B6-95FB-814F-97B2-B861D61599AE}"/>
              </a:ext>
            </a:extLst>
          </p:cNvPr>
          <p:cNvSpPr/>
          <p:nvPr/>
        </p:nvSpPr>
        <p:spPr>
          <a:xfrm>
            <a:off x="3977776" y="2462760"/>
            <a:ext cx="229426" cy="3015233"/>
          </a:xfrm>
          <a:prstGeom prst="leftBracket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444BD959-7C43-744E-8FB1-E0916950902F}"/>
              </a:ext>
            </a:extLst>
          </p:cNvPr>
          <p:cNvSpPr txBox="1"/>
          <p:nvPr/>
        </p:nvSpPr>
        <p:spPr>
          <a:xfrm>
            <a:off x="8199028" y="2555007"/>
            <a:ext cx="190494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>
                <a:cs typeface="Arial" panose="020B0604020202020204" pitchFamily="34" charset="0"/>
              </a:rPr>
              <a:t>Data snapshots in</a:t>
            </a:r>
          </a:p>
          <a:p>
            <a:pPr algn="ctr"/>
            <a:r>
              <a:rPr lang="en-US" sz="1400" dirty="0">
                <a:cs typeface="Arial" panose="020B0604020202020204" pitchFamily="34" charset="0"/>
              </a:rPr>
              <a:t>Branch </a:t>
            </a:r>
            <a:r>
              <a:rPr lang="en-US" sz="1400" b="1" dirty="0">
                <a:solidFill>
                  <a:schemeClr val="bg1"/>
                </a:solidFill>
                <a:highlight>
                  <a:srgbClr val="8F653C"/>
                </a:highlight>
                <a:cs typeface="Arial" panose="020B0604020202020204" pitchFamily="34" charset="0"/>
              </a:rPr>
              <a:t> code=</a:t>
            </a:r>
            <a:r>
              <a:rPr lang="en-US" sz="1400" b="1" dirty="0">
                <a:solidFill>
                  <a:schemeClr val="bg1"/>
                </a:solidFill>
                <a:highlight>
                  <a:srgbClr val="8F653C"/>
                </a:highlight>
              </a:rPr>
              <a:t>7777678</a:t>
            </a:r>
            <a:r>
              <a:rPr lang="en-US" sz="1400" b="1" dirty="0"/>
              <a:t>:</a:t>
            </a:r>
            <a:endParaRPr lang="en-US" sz="1400" b="1" dirty="0">
              <a:cs typeface="Arial" panose="020B0604020202020204" pitchFamily="34" charset="0"/>
            </a:endParaRP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CA51B2F0-C52B-C142-97C0-62EED43564AF}"/>
              </a:ext>
            </a:extLst>
          </p:cNvPr>
          <p:cNvSpPr txBox="1"/>
          <p:nvPr/>
        </p:nvSpPr>
        <p:spPr>
          <a:xfrm>
            <a:off x="6162241" y="2555007"/>
            <a:ext cx="183280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>
                <a:cs typeface="Arial" panose="020B0604020202020204" pitchFamily="34" charset="0"/>
              </a:rPr>
              <a:t>Data snapshots in</a:t>
            </a:r>
          </a:p>
          <a:p>
            <a:pPr algn="ctr"/>
            <a:r>
              <a:rPr lang="en-US" sz="1400" dirty="0">
                <a:cs typeface="Arial" panose="020B0604020202020204" pitchFamily="34" charset="0"/>
              </a:rPr>
              <a:t>branch </a:t>
            </a:r>
            <a:r>
              <a:rPr lang="en-US" sz="1400" b="1" dirty="0">
                <a:solidFill>
                  <a:schemeClr val="bg1"/>
                </a:solidFill>
                <a:highlight>
                  <a:srgbClr val="8F653C"/>
                </a:highlight>
                <a:cs typeface="Arial" panose="020B0604020202020204" pitchFamily="34" charset="0"/>
              </a:rPr>
              <a:t> code=</a:t>
            </a:r>
            <a:r>
              <a:rPr lang="en-US" sz="1400" b="1" dirty="0">
                <a:solidFill>
                  <a:schemeClr val="bg1"/>
                </a:solidFill>
                <a:highlight>
                  <a:srgbClr val="8F653C"/>
                </a:highlight>
              </a:rPr>
              <a:t>f81862f</a:t>
            </a:r>
            <a:r>
              <a:rPr lang="en-US" sz="1400" dirty="0"/>
              <a:t>:</a:t>
            </a:r>
            <a:endParaRPr lang="en-US" sz="1400" dirty="0">
              <a:cs typeface="Arial" panose="020B0604020202020204" pitchFamily="34" charset="0"/>
            </a:endParaRPr>
          </a:p>
        </p:txBody>
      </p:sp>
      <p:sp>
        <p:nvSpPr>
          <p:cNvPr id="102" name="Rectangle 101">
            <a:extLst>
              <a:ext uri="{FF2B5EF4-FFF2-40B4-BE49-F238E27FC236}">
                <a16:creationId xmlns:a16="http://schemas.microsoft.com/office/drawing/2014/main" id="{93BF44CB-8F8A-6E46-B81C-4F877DB1DE99}"/>
              </a:ext>
            </a:extLst>
          </p:cNvPr>
          <p:cNvSpPr/>
          <p:nvPr/>
        </p:nvSpPr>
        <p:spPr>
          <a:xfrm>
            <a:off x="8681160" y="4837174"/>
            <a:ext cx="912339" cy="274320"/>
          </a:xfrm>
          <a:prstGeom prst="rect">
            <a:avLst/>
          </a:prstGeom>
          <a:solidFill>
            <a:srgbClr val="BEBEC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123bc12</a:t>
            </a:r>
          </a:p>
        </p:txBody>
      </p:sp>
      <p:cxnSp>
        <p:nvCxnSpPr>
          <p:cNvPr id="103" name="Straight Arrow Connector 102">
            <a:extLst>
              <a:ext uri="{FF2B5EF4-FFF2-40B4-BE49-F238E27FC236}">
                <a16:creationId xmlns:a16="http://schemas.microsoft.com/office/drawing/2014/main" id="{9864D6B4-9A21-4B4C-8A23-B839CD3C252C}"/>
              </a:ext>
            </a:extLst>
          </p:cNvPr>
          <p:cNvCxnSpPr>
            <a:cxnSpLocks/>
          </p:cNvCxnSpPr>
          <p:nvPr/>
        </p:nvCxnSpPr>
        <p:spPr>
          <a:xfrm flipV="1">
            <a:off x="9150641" y="4341871"/>
            <a:ext cx="0" cy="388961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Left Bracket 103">
            <a:extLst>
              <a:ext uri="{FF2B5EF4-FFF2-40B4-BE49-F238E27FC236}">
                <a16:creationId xmlns:a16="http://schemas.microsoft.com/office/drawing/2014/main" id="{088DECFB-463C-1C47-B354-964DC7FF3E2A}"/>
              </a:ext>
            </a:extLst>
          </p:cNvPr>
          <p:cNvSpPr/>
          <p:nvPr/>
        </p:nvSpPr>
        <p:spPr>
          <a:xfrm>
            <a:off x="8471594" y="3869737"/>
            <a:ext cx="229426" cy="1426871"/>
          </a:xfrm>
          <a:prstGeom prst="leftBracket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5EE8C9F1-198E-4648-8809-C7786957913D}"/>
              </a:ext>
            </a:extLst>
          </p:cNvPr>
          <p:cNvSpPr txBox="1"/>
          <p:nvPr/>
        </p:nvSpPr>
        <p:spPr>
          <a:xfrm>
            <a:off x="7199831" y="4375509"/>
            <a:ext cx="132773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/>
              <a:t>Old superseded</a:t>
            </a:r>
          </a:p>
          <a:p>
            <a:pPr algn="ctr"/>
            <a:r>
              <a:rPr lang="en-US" sz="1400" dirty="0"/>
              <a:t>snapshots</a:t>
            </a:r>
          </a:p>
        </p:txBody>
      </p: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A7351F1C-493F-6541-BAB2-12D532DD1B1B}"/>
              </a:ext>
            </a:extLst>
          </p:cNvPr>
          <p:cNvCxnSpPr/>
          <p:nvPr/>
        </p:nvCxnSpPr>
        <p:spPr>
          <a:xfrm>
            <a:off x="7112322" y="1387671"/>
            <a:ext cx="0" cy="1167336"/>
          </a:xfrm>
          <a:prstGeom prst="line">
            <a:avLst/>
          </a:prstGeom>
          <a:ln w="25400" cmpd="dbl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Straight Connector 118">
            <a:extLst>
              <a:ext uri="{FF2B5EF4-FFF2-40B4-BE49-F238E27FC236}">
                <a16:creationId xmlns:a16="http://schemas.microsoft.com/office/drawing/2014/main" id="{25EE2F30-3988-C143-BF80-69F06108346E}"/>
              </a:ext>
            </a:extLst>
          </p:cNvPr>
          <p:cNvCxnSpPr/>
          <p:nvPr/>
        </p:nvCxnSpPr>
        <p:spPr>
          <a:xfrm>
            <a:off x="9143678" y="1352721"/>
            <a:ext cx="0" cy="1167336"/>
          </a:xfrm>
          <a:prstGeom prst="line">
            <a:avLst/>
          </a:prstGeom>
          <a:ln w="25400" cmpd="dbl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Straight Connector 119">
            <a:extLst>
              <a:ext uri="{FF2B5EF4-FFF2-40B4-BE49-F238E27FC236}">
                <a16:creationId xmlns:a16="http://schemas.microsoft.com/office/drawing/2014/main" id="{69C2CF26-BF47-DD40-A862-C38D1C7ADAA4}"/>
              </a:ext>
            </a:extLst>
          </p:cNvPr>
          <p:cNvCxnSpPr>
            <a:cxnSpLocks/>
          </p:cNvCxnSpPr>
          <p:nvPr/>
        </p:nvCxnSpPr>
        <p:spPr>
          <a:xfrm>
            <a:off x="5065900" y="2203403"/>
            <a:ext cx="0" cy="335753"/>
          </a:xfrm>
          <a:prstGeom prst="line">
            <a:avLst/>
          </a:prstGeom>
          <a:ln w="25400" cmpd="dbl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0487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249</TotalTime>
  <Words>168</Words>
  <Application>Microsoft Macintosh PowerPoint</Application>
  <PresentationFormat>Widescreen</PresentationFormat>
  <Paragraphs>67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Will Landau</dc:creator>
  <cp:lastModifiedBy>Will Landau</cp:lastModifiedBy>
  <cp:revision>15</cp:revision>
  <dcterms:created xsi:type="dcterms:W3CDTF">2021-11-13T19:24:29Z</dcterms:created>
  <dcterms:modified xsi:type="dcterms:W3CDTF">2022-01-12T02:11:25Z</dcterms:modified>
</cp:coreProperties>
</file>

<file path=docProps/thumbnail.jpeg>
</file>