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50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54158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2081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3525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7355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6290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9501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5955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27647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87943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3319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2264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5A8E57-3518-406B-A75C-6FCE4373C75C}" type="datetimeFigureOut">
              <a:rPr lang="en-US" smtClean="0"/>
              <a:t>2/21/2013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2C6FF-1537-4B39-B01D-5EBC0D68FB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94589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Name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Author</a:t>
            </a:r>
          </a:p>
          <a:p>
            <a:r>
              <a:rPr lang="en-US" dirty="0" smtClean="0"/>
              <a:t>Date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2892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533401"/>
            <a:ext cx="7772400" cy="762000"/>
          </a:xfrm>
        </p:spPr>
        <p:txBody>
          <a:bodyPr/>
          <a:lstStyle/>
          <a:p>
            <a:r>
              <a:rPr lang="en-US" dirty="0" smtClean="0"/>
              <a:t>Slide 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438400"/>
            <a:ext cx="6400800" cy="3276600"/>
          </a:xfrm>
        </p:spPr>
        <p:txBody>
          <a:bodyPr/>
          <a:lstStyle/>
          <a:p>
            <a:pPr algn="l"/>
            <a:r>
              <a:rPr lang="en-US" dirty="0" smtClean="0"/>
              <a:t>Point 1</a:t>
            </a:r>
          </a:p>
          <a:p>
            <a:pPr algn="l"/>
            <a:r>
              <a:rPr lang="en-US" dirty="0" smtClean="0"/>
              <a:t>Point 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3662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9</Words>
  <Application>Microsoft Office PowerPoint</Application>
  <PresentationFormat>On-screen Show (4:3)</PresentationFormat>
  <Paragraphs>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Name</vt:lpstr>
      <vt:lpstr>Slide 1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</dc:title>
  <dc:creator>trinker</dc:creator>
  <cp:lastModifiedBy>trinker</cp:lastModifiedBy>
  <cp:revision>1</cp:revision>
  <dcterms:created xsi:type="dcterms:W3CDTF">2013-02-21T08:15:24Z</dcterms:created>
  <dcterms:modified xsi:type="dcterms:W3CDTF">2013-02-21T08:18:54Z</dcterms:modified>
</cp:coreProperties>
</file>

<file path=docProps/thumbnail.jpeg>
</file>